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layfair Display" panose="000005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61" autoAdjust="0"/>
  </p:normalViewPr>
  <p:slideViewPr>
    <p:cSldViewPr snapToGrid="0">
      <p:cViewPr>
        <p:scale>
          <a:sx n="60" d="100"/>
          <a:sy n="60" d="100"/>
        </p:scale>
        <p:origin x="137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7226525"/>
            <a:ext cx="4538742" cy="8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98" b="1" dirty="0">
                <a:solidFill>
                  <a:srgbClr val="D9D9D9"/>
                </a:solidFill>
              </a:rPr>
              <a:t>CJR CODER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5119736" y="2256810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1417552"/>
            <a:ext cx="13368960" cy="3217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Artificial Intelligence &amp; Machine Learning</a:t>
            </a:r>
            <a:endParaRPr lang="en-IN"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5118826" y="5295900"/>
            <a:ext cx="8050345" cy="239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Rectangle 13">
            <a:extLst>
              <a:ext uri="{FF2B5EF4-FFF2-40B4-BE49-F238E27FC236}">
                <a16:creationId xmlns:a16="http://schemas.microsoft.com/office/drawing/2014/main" id="{128EF5ED-CEF7-3CE1-D2DD-20B89649D9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095" y="3985756"/>
            <a:ext cx="36600933" cy="5287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Increasing prevalence of deepfake audio/video threatens misinformation,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 fraud, and reputational damage.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422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Playfair Display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Existing detection solutions often lack support for Indian languages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 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and real‑time capabilities.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422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Playfair Display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Goal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: Build an AI‑powered system to detect deepfakes across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  multiple Indian languages and modalities (audio, image, video) in real time.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291170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3852990" y="-805768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819701" y="958382"/>
            <a:ext cx="17635781" cy="10390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Overview</a:t>
            </a:r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 A modular AI pipeline combining state‑of‑the‑art deepfake detection for audio and video, optimized for Indian socio‑linguistic diversity. </a:t>
            </a:r>
          </a:p>
          <a:p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Key components</a:t>
            </a:r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</a:t>
            </a:r>
          </a:p>
          <a:p>
            <a:pPr lvl="1"/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Pre-processing</a:t>
            </a:r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 Extract frames/audio, normalize resolution &amp; sampling rates.</a:t>
            </a:r>
          </a:p>
          <a:p>
            <a:pPr lvl="1"/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Feature Extraction</a:t>
            </a:r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</a:t>
            </a:r>
          </a:p>
          <a:p>
            <a:pPr lvl="2"/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Audio: Mel‑spectrograms + voice embeddings.</a:t>
            </a:r>
          </a:p>
          <a:p>
            <a:pPr lvl="2"/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Video: CNN-based visual features with face forgery indicators.</a:t>
            </a:r>
          </a:p>
          <a:p>
            <a:pPr lvl="1"/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Multimodal Classification</a:t>
            </a:r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</a:t>
            </a:r>
          </a:p>
          <a:p>
            <a:pPr lvl="2"/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Two parallel classifiers (audio &amp; video), ensembled via late fusion.</a:t>
            </a:r>
          </a:p>
          <a:p>
            <a:pPr lvl="2"/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Handles noisy linguistic features for Hindi, Bengali, Telugu, etc.</a:t>
            </a:r>
          </a:p>
          <a:p>
            <a:pPr lvl="1"/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Language‑aware Processing</a:t>
            </a:r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 Use low-resource voice datasets and transfer learning for regional dialects.</a:t>
            </a:r>
          </a:p>
          <a:p>
            <a:pPr lvl="1"/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Output</a:t>
            </a:r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 Real-time deepfake score + confidence visualization (heatmaps, timestamps).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626152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640723" y="-481668"/>
            <a:ext cx="18079453" cy="1150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[Input: Video/Audio File]  </a:t>
            </a:r>
          </a:p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     ↓ Frame Extraction &amp; Audio Separation  </a:t>
            </a:r>
          </a:p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[Audio Branch]      [Video Branch]  </a:t>
            </a:r>
          </a:p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┌──Pre‑processing──┐  ┌──Pre‑processing──┐  </a:t>
            </a:r>
          </a:p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└──Feature Extract─┘  └──Feature Extract─┘  </a:t>
            </a:r>
          </a:p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      ↓                      ↓  </a:t>
            </a:r>
          </a:p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 [Audio Classifier]    [Video Classifier]  </a:t>
            </a:r>
          </a:p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      ↘ Ensemble via Late Fusion ↙  </a:t>
            </a:r>
          </a:p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             ↓  </a:t>
            </a:r>
          </a:p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   [Deepfake Probability + Heatmap]  </a:t>
            </a:r>
          </a:p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             ↓  </a:t>
            </a:r>
          </a:p>
          <a:p>
            <a:pPr lvl="0"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     [User Dashboard / API Output] 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832017" y="201274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09DBE8-CE94-B5E7-DB18-C77435F764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1834" y="3626212"/>
            <a:ext cx="16711626" cy="3339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Input is ingested and split into audio/video streams.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Parallel feature extraction/analysis pipelines trigger AI classifiers.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Late-fusion integrates both results to increase reliability.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Real-time dashboard displays deepfake likelihood with confidence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  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overlays (e.g., red highlights).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549952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1463175" y="-1279556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E6B2FD-F21D-8DD9-6EA0-7CA403695C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44101"/>
            <a:ext cx="19165824" cy="6586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Multilingual Capabilities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: Trained on Indian dialect datasets (Hindi, Bengali,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 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 Tamil, etc.).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Real-time Alerts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: Enables timestamped flagging of suspect content.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Modality Fusion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: Combines audio + visual AI checks for robust detection.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Explainability Tools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: Confidence heatmaps and interpretable indicators help</a:t>
            </a:r>
            <a:b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</a:b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  users verify authenticity.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Lightweight Deployment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: Edge-compatible using model pruning and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 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 quantization.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Hackathon Differentiator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: Custom dataset synthesis for low-resource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  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Indian languages — a novel addition to existing solutions.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3661683" y="1927185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2469501" y="-1931974"/>
            <a:ext cx="120581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DDE118-3A8C-6CC9-0BD7-495971E50988}"/>
              </a:ext>
            </a:extLst>
          </p:cNvPr>
          <p:cNvSpPr txBox="1"/>
          <p:nvPr/>
        </p:nvSpPr>
        <p:spPr>
          <a:xfrm>
            <a:off x="1082842" y="3013729"/>
            <a:ext cx="14205284" cy="658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Data Scarcity</a:t>
            </a:r>
            <a:r>
              <a:rPr lang="en-US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 Lack of labeled deepfakes in Indian dialects; synthetic data generation may be needed.</a:t>
            </a:r>
          </a:p>
          <a:p>
            <a:r>
              <a:rPr lang="en-US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Computational Complexity</a:t>
            </a:r>
            <a:r>
              <a:rPr lang="en-US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 Multimodal fusion is resource-intensive; needs optimization for edge devices.</a:t>
            </a:r>
          </a:p>
          <a:p>
            <a:r>
              <a:rPr lang="en-US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Latency Concerns</a:t>
            </a:r>
            <a:r>
              <a:rPr lang="en-US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 Real-time inferencing across modalities may slow processing.</a:t>
            </a:r>
          </a:p>
          <a:p>
            <a:r>
              <a:rPr lang="en-US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Model Robustness</a:t>
            </a:r>
            <a:r>
              <a:rPr lang="en-US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 New deepfake formats or adversarial attacks may bypass detection.</a:t>
            </a:r>
          </a:p>
          <a:p>
            <a:r>
              <a:rPr lang="en-US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Ethical &amp; Legal Constraints</a:t>
            </a:r>
            <a:r>
              <a:rPr lang="en-US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: Privacy and data consent issues in collecting real user voice/video samples.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5682988" y="3323830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6" y="181375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dirty="0">
                <a:solidFill>
                  <a:srgbClr val="FFFFFF"/>
                </a:solidFill>
              </a:rPr>
              <a:t>CJR CODER</a:t>
            </a:r>
            <a:endParaRPr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3131159" y="3021928"/>
            <a:ext cx="12499499" cy="60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Name of team members and their contact details  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020588-86E3-A6BC-E26C-C7908080F023}"/>
              </a:ext>
            </a:extLst>
          </p:cNvPr>
          <p:cNvSpPr txBox="1"/>
          <p:nvPr/>
        </p:nvSpPr>
        <p:spPr>
          <a:xfrm>
            <a:off x="2919663" y="4555958"/>
            <a:ext cx="9962148" cy="741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Aditya </a:t>
            </a:r>
            <a:r>
              <a:rPr lang="en-IN" sz="4220" dirty="0" err="1">
                <a:solidFill>
                  <a:schemeClr val="bg1"/>
                </a:solidFill>
                <a:latin typeface="Playfair Display" panose="00000500000000000000" pitchFamily="2" charset="0"/>
              </a:rPr>
              <a:t>kr</a:t>
            </a:r>
            <a:r>
              <a:rPr lang="en-IN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, Mishra -             +918826425269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513</Words>
  <Application>Microsoft Office PowerPoint</Application>
  <PresentationFormat>Custom</PresentationFormat>
  <Paragraphs>61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Aditya Mishra</cp:lastModifiedBy>
  <cp:revision>1</cp:revision>
  <dcterms:created xsi:type="dcterms:W3CDTF">2006-08-16T00:00:00Z</dcterms:created>
  <dcterms:modified xsi:type="dcterms:W3CDTF">2025-07-03T13:18:56Z</dcterms:modified>
</cp:coreProperties>
</file>